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29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4147108"/>
            <a:ext cx="8849532" cy="4065280"/>
          </a:xfrm>
          <a:prstGeom prst="rect">
            <a:avLst/>
          </a:prstGeom>
          <a:noFill/>
        </p:spPr>
        <p:txBody>
          <a:bodyPr wrap="square" rtlCol="0">
            <a:spAutoFit/>
          </a:bodyPr>
          <a:lstStyle/>
          <a:p>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rPr>
              <a:t>ΝΟΣΤΑΛΓΙΑ ΜΟΝΟΠΡΟΣΩΠΗ ΑΝΩΝΥΜΗ ΕΤΑΙΡΕΙΑ πρώην</a:t>
            </a:r>
          </a:p>
          <a:p>
            <a:r>
              <a:rPr lang="el-GR" sz="1400" dirty="0">
                <a:solidFill>
                  <a:srgbClr val="002060"/>
                </a:solidFill>
                <a:latin typeface="Verdana" panose="020B0604030504040204" pitchFamily="34" charset="0"/>
                <a:ea typeface="Verdana" panose="020B0604030504040204" pitchFamily="34" charset="0"/>
              </a:rPr>
              <a:t>Α. ΚΟΡΔΑΤΖΑΚΗΣ – Ν. ΦΩΤΕΙΝΟΣ – ΞΕΝΟΔΟΧΕΙΑΚΕΣ ΕΠΙΧΕΙΡΗΣΕΙΣ</a:t>
            </a:r>
            <a:r>
              <a:rPr lang="el-GR" dirty="0"/>
              <a:t>Α.Ε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που 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a:t>
            </a: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ΚΡΗΕ5-</a:t>
            </a:r>
            <a:r>
              <a:rPr lang="el-GR" dirty="0"/>
              <a:t>0132197</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είναι </a:t>
            </a:r>
            <a:r>
              <a:rPr lang="el-GR" dirty="0"/>
              <a:t>40.000,00</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TotalTime>
  <Words>149</Words>
  <Application>Microsoft Office PowerPoint</Application>
  <PresentationFormat>Χαρτί A3 (297x420 χιλ.)</PresentationFormat>
  <Paragraphs>10</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Arial Narrow</vt:lpstr>
      <vt:lpstr>Calibri</vt:lpstr>
      <vt:lpstr>Verdana</vt:lpstr>
      <vt:lpstr>Custom Design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ΒΑΓΓΕΛΗΣ</cp:lastModifiedBy>
  <cp:revision>9</cp:revision>
  <dcterms:created xsi:type="dcterms:W3CDTF">2021-01-27T08:43:35Z</dcterms:created>
  <dcterms:modified xsi:type="dcterms:W3CDTF">2021-03-16T12:00:05Z</dcterms:modified>
</cp:coreProperties>
</file>